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DA1848-313A-C695-0402-0FBBAB9EB7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D77E51A-268B-E24C-52AF-49D9B35E67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03DC63-574F-9888-B85E-30E877471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328C4-0C01-43AE-8686-19A100D7B933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6C2F54E-1E52-872A-7897-105E714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6DB07B-7E49-5275-C134-1BC1E44B5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48E0-F1F4-434B-BA93-0942C2B2B0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3393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CCA3C8-393C-BC3C-0672-66184164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E22EFBF-CBFC-ED8F-3D5E-26E89BCD58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8F9FCF-5B32-782F-63D3-3AD649F2F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328C4-0C01-43AE-8686-19A100D7B933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84B5B9A-B852-8A4F-ED2A-B5BEF2822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33410D6-EFDD-90D9-5072-5AC5CEF1D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48E0-F1F4-434B-BA93-0942C2B2B0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4617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711B88E-5D9A-7F28-CB92-AB5F53654C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6D4F2E1-F787-4FFA-25CA-7FBFC0945B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50CD1A-89A1-D0F5-E866-5300BA42E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328C4-0C01-43AE-8686-19A100D7B933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A0A0B4-859B-1DE2-491E-645E2D015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207BC0-A8E5-4427-A724-BC16F2E60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48E0-F1F4-434B-BA93-0942C2B2B0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0912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DB75AF-B19B-99C0-61D7-FABB03D86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1296E1-AE6D-BD22-8D19-023399FB1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BAD207-5A75-6D8C-11AC-E3BC99A27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328C4-0C01-43AE-8686-19A100D7B933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D380231-A368-91C6-A7A4-DEA071915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8A55784-18F9-6C39-4BC3-5D9910BDC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48E0-F1F4-434B-BA93-0942C2B2B0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8746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64E4CB-B5A2-D404-F8BD-5780B8B39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D6FD518-C2F2-399A-B896-F8AF0097D0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2A5B94-E452-1D38-F4BA-B2235CBEB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328C4-0C01-43AE-8686-19A100D7B933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A2B0A80-3239-BD74-B0E8-7CC053D69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2FF49C9-733E-7241-9D5C-C552C6374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48E0-F1F4-434B-BA93-0942C2B2B0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7769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E9210-4DF0-4918-29DD-410371F22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9E07D2-B39A-BF4B-5CBB-4F531E6979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74B2B4B-D5AB-9FB1-DB22-2D0AB75B95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63B2281-6322-2903-57B0-7F59FC5BE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328C4-0C01-43AE-8686-19A100D7B933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CDF46C5-F5A4-C965-5C41-12FC975F6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EB48C15-8CE6-8A59-7723-723AF54E7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48E0-F1F4-434B-BA93-0942C2B2B0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6795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22332B-22B7-A739-6E16-E509BCD52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C85588-5E5D-F316-AD1B-D2AD6A917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F75EAB0-EAE9-2477-CB24-EF7E19B54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95A53DC-471A-5573-8544-F18329CDDE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26F18AF-3723-E696-F327-62E9C9DA95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7CFDCC6-4173-317C-DE6B-17DF87585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328C4-0C01-43AE-8686-19A100D7B933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A73797F-AB63-790B-A3F6-FE198805C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F8FC95E-7069-1DAB-DD0F-10651D254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48E0-F1F4-434B-BA93-0942C2B2B0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990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6EF4D8-7FB8-3A30-F1B3-4EEB5AD58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A65BDE4-7454-5057-8472-04BF27569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328C4-0C01-43AE-8686-19A100D7B933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0844B7B-3DAB-5554-13B8-2E33959C8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63C7ADD-5675-0D66-80DA-D8E31159C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48E0-F1F4-434B-BA93-0942C2B2B0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506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71826A6-2FB2-6499-6BEA-3A04FFCB1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328C4-0C01-43AE-8686-19A100D7B933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F506D92-65BD-291F-FB32-AE4C9528B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894A968-67A5-84EC-57C6-40AF674AD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48E0-F1F4-434B-BA93-0942C2B2B0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4765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04482C-27BD-64D7-76C8-DA2B25CB2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53DF3B-C111-FCC6-988A-6DB64AAAB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A741F56-CB53-BDE2-720F-C793DF51D5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94B5C74-6842-5C78-1131-F9F5AB2D7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328C4-0C01-43AE-8686-19A100D7B933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254DD7D-7553-A4A3-9B76-ED5AEF8D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50404C4-0F96-F62E-ACF9-61D68CEEE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48E0-F1F4-434B-BA93-0942C2B2B0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5604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E627AE-8377-7283-20AD-FA54030C4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C89CB8C-C0B6-6A5B-2A97-31B0E30E65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CCA59EB-567F-AB00-9712-A025ADB8A9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10A584E-7434-0747-E7B8-0D4D3F21F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328C4-0C01-43AE-8686-19A100D7B933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BF75E2E-156E-C126-E601-E8FECFC80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CAA3065-E183-D7EA-B804-8FCB94467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48E0-F1F4-434B-BA93-0942C2B2B0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5716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874F5B4-9E09-24A5-73C3-25B563BB4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2CA9CAC-F38D-FF22-0595-9E0574DA1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96AC2C-2EE8-4F84-E981-BD120BF4B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6328C4-0C01-43AE-8686-19A100D7B933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616EE60-3721-585C-4860-305D6581F9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35C605-3C66-1A11-9025-08BF7A13D0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DE48E0-F1F4-434B-BA93-0942C2B2B0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4027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vação de Tela 3">
            <a:hlinkClick r:id="" action="ppaction://media"/>
            <a:extLst>
              <a:ext uri="{FF2B5EF4-FFF2-40B4-BE49-F238E27FC236}">
                <a16:creationId xmlns:a16="http://schemas.microsoft.com/office/drawing/2014/main" id="{B6C47664-DE2E-33ED-23D9-0837903554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5950" y="0"/>
            <a:ext cx="1096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26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508"/>
    </mc:Choice>
    <mc:Fallback>
      <p:transition spd="slow" advTm="61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do Office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Daniel França</dc:creator>
  <cp:lastModifiedBy>Daniel França</cp:lastModifiedBy>
  <cp:revision>1</cp:revision>
  <dcterms:created xsi:type="dcterms:W3CDTF">2022-11-17T19:09:24Z</dcterms:created>
  <dcterms:modified xsi:type="dcterms:W3CDTF">2022-11-17T19:11:18Z</dcterms:modified>
</cp:coreProperties>
</file>